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6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19" autoAdjust="0"/>
  </p:normalViewPr>
  <p:slideViewPr>
    <p:cSldViewPr snapToGrid="0">
      <p:cViewPr varScale="1">
        <p:scale>
          <a:sx n="67" d="100"/>
          <a:sy n="67" d="100"/>
        </p:scale>
        <p:origin x="6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11/25/2020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11/25/2020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11/25/2020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11/25/2020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11/25/2020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11/25/2020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11/25/2020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11/25/2020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rmAutofit fontScale="90000"/>
          </a:bodyPr>
          <a:lstStyle/>
          <a:p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Pivot in direction and mindset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Notion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Vtec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Bhd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Q4 FY2020 (Jul to Sep) Presentation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A1852-2B71-493E-A281-17533174C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 always Risks matter: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3595F-2EC3-4F97-9989-14F490122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Question: is Notion late in the nitrile glove game?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Question: will the nitrile glove demand and ASP hold up when the vaccines emerge and pandemic slows down?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Question: why the delay and when can we see the effects of PPE on financials?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Question: why has the business being stagnating?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Question: is Notion on the right track?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72D852-319A-452B-834F-4AA986E3B32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Risk mitigation is always on our mind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Questions on Investors’ minds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959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031B7-C532-4EF2-A61D-BB1C59F2C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Final thoughts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D367D-A5A0-451C-B617-538AABEC3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Notion’s management is pro-active but not infallible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take calculated risks and embrace failures and successes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Risk and opportunity assessment: a daily occurrence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Notion’s mindset: Technology, Entrepreneur &amp; Speed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are in a better position than we are at the start of the pandemic in March 2020. Our options are more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Optimistic next few years on growth mode</a:t>
            </a:r>
          </a:p>
          <a:p>
            <a:pPr>
              <a:buFont typeface="Wingdings" panose="05000000000000000000" pitchFamily="2" charset="2"/>
              <a:buChar char="v"/>
            </a:pP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0B63B6-97CC-49AB-9A7B-D1082BCEC0F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 bold and strong. Be courageous.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Rome was not built in one day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Patience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164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440DF-E0D4-4741-A591-39D0CBA76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Recovery in Q4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B13E5-951E-427F-AEA6-20F4F89C7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271400" lvl="7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	Q4 	Q3	% change</a:t>
            </a:r>
          </a:p>
          <a:p>
            <a:pPr marL="1271400" lvl="7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Revenue:	69.6	40.1	+74%		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PBT:		4.9	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(11.3)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+43%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PAT:		7.5	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(10.9)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+69%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HDD:		24.0	21.6	+11%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Auto:		21.5	9.4	+128%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Camera:	2.0	1.7	+18%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EMS:		19.0	7.1	+168%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PPE:		2.9	0	NA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AAB476-51A9-44A3-8B19-4097BB55AEC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Significant improvement from previous quarter due to improved purchase orders and uninterrupted production.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7411F1-EEF0-485B-BFE9-11264FF1378A}"/>
              </a:ext>
            </a:extLst>
          </p:cNvPr>
          <p:cNvSpPr txBox="1"/>
          <p:nvPr/>
        </p:nvSpPr>
        <p:spPr>
          <a:xfrm>
            <a:off x="5458984" y="763143"/>
            <a:ext cx="16385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FY20(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RM’m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MY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558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D4828-AB55-442F-AD95-2872A4244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FY20 vs FY19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58B07-21CA-4668-8CAF-93184ED84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271400" lvl="7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FY20 	FY19	% change</a:t>
            </a:r>
          </a:p>
          <a:p>
            <a:pPr marL="1271400" lvl="7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Revenue:	242.3	237.7	+1.9%		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PBT:		4.2	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-70%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PAT:		6.7	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7.5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-11%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EBIDTA:	41.1	45.1	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-9%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HDD:		98.3	101	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-1%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Auto:		79	92.6	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-14.7%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Camera:	11.7	16.6	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-29.5%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EMS:		50.1	27.5	+82%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PPE:		2.9	0	NA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0702E5-B2AB-4CD7-8095-970627377E9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EMS contributed 82% more than last FY and resulted in topline growth 1.9%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PPE segment commenced and will grow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185C66-8CE9-49A6-BEF5-8E16DDE65732}"/>
              </a:ext>
            </a:extLst>
          </p:cNvPr>
          <p:cNvSpPr txBox="1"/>
          <p:nvPr/>
        </p:nvSpPr>
        <p:spPr>
          <a:xfrm>
            <a:off x="5458984" y="786383"/>
            <a:ext cx="1000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RM’mil</a:t>
            </a:r>
            <a:endParaRPr lang="en-MY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851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E06AD-9654-44BB-974B-07454669B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Outlook for Metal Business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B8E02-E86B-4AFA-A4D3-CAF471F77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Starting Jan 2021 supply of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aluminium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extruded and machined parts to contract manufacturer for delivery to major EV (Electric Vehicle) maker overseas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Notion Thailand starting new machining business for HDD baseplate for supply to top 2 HDD maker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EMS business expected to increase in coming quarters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HDD &amp; Auto are not expected to have strong growth. Only steady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expansion of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aluminium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extrusion business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Glove line machined components is a target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MY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78565D-4B50-4B59-BE7C-43C40CE5627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significant win in EV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aluminium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parts to major player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EMS business main growth for next few years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Extrusion of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aluminium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products growth opportunity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Glove line machined components new opportunity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407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1D646-636B-45D8-ABA7-5515E0609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PPE outlook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0CB1C-03C8-4EA6-A2AC-441C46E300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Face mask business face challenges from exports ban and limitations, govt price control policy, impeded execution, intense competition and moderate demand. Our earlier projections are too optimistic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glove business will be cornerstone of PPE business and face mask business is an add 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Management admits initial focus on face mask instead of glove has caused delay in PPE business contribution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Management continues to fine tune the business model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PPE business is here to stay even after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Covid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19 as greater hygiene applications and awareness create new demand for both mask and gloves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9A0628-7F63-4622-A20C-368BBE77356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Evolving from face mask to trading and manufacture of gloves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359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80DCE-CDA1-410A-BB54-60E844093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Face Mask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F9E6A-966C-453B-A984-67A41CC726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Malaysian ban on face mask exports cause delays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Halal, FDA and CE certification also cause delays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 to the inability of getting support from suppliers located in China due to travelling ban, there were execution challenges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Malaysia’ face mask price control also affected the business and cheap imports of face mask of dubious quality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Biden administration: face mask mandate will drive more demand in USA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N95  and 3 ply &amp; 4 ply mask &amp; melt blown fabric shipments start in Q1 FY2021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Previous projections on this business too optimistic</a:t>
            </a:r>
            <a:endParaRPr lang="en-MY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2D9695-8165-4723-B58E-CFACB4E2F1B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Locally positioning for premium UV individual wrapping market.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Exports positioning N95 and 3 &amp; 4 ply face mask on reliability and quality from non China origin.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199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C9615-A5A6-4C05-9A8F-BA1F9868A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Nitrile Gloves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526A5-B17A-4FE5-9F4C-A24EEB79E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Viewed as long term investment surpasses pandemic shortages to be quality &amp; cost focused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Capex budget: RM90 mil and fast tracked since we are placing glove lines in existing factory in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Klang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Secured NBR latex supply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Leasing of glove lines to certain buyers for 24 months – faster recovery of investment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Production Targets: May 2021: 200,000 boxes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Nov 2021: 1,800,000 boxes. Each box of 100 pcs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Trading target: monthly 2 mil boxes for exports</a:t>
            </a:r>
            <a:endParaRPr lang="en-MY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072779-C9BD-4D70-A9BB-02C0E2B6914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Trading opportunities before and after start of glove lines by end 2021.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Meaningful contribution from 9 glove lines output: 1.8 mil boxes each month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Leasing of lines to buyers mitigates risk to venture</a:t>
            </a:r>
          </a:p>
          <a:p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287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9D5DA-2BE6-419F-9F9C-21AF23BB4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Will vaccines stop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Covid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19?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E60EE-4101-4541-8EDF-785269D08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Fast emergence of vaccines approved for emergency applications to treat symptoms of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Covid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19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Target is to achieve 70% population coverage with steep challenges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International differences in recovery rate makes uneven economic recovery and slows reopening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Optimistic opinion: 1 year by end 2021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Pessimistic opinion: 3 years by end 2023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Likely: 2 to 3 years from now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Outside chance: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Covid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19 may evolve to be seasonal flu</a:t>
            </a:r>
          </a:p>
          <a:p>
            <a:pPr>
              <a:buFont typeface="Wingdings" panose="05000000000000000000" pitchFamily="2" charset="2"/>
              <a:buChar char="v"/>
            </a:pP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0D21AD-E204-4A1B-8FE6-653323F811D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Challenging to vaccinate 70% of the population.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Expect differences in progress of recovery between countries and zones.</a:t>
            </a:r>
          </a:p>
          <a:p>
            <a:r>
              <a:rPr lang="en-MY" dirty="0">
                <a:latin typeface="Arial" panose="020B0604020202020204" pitchFamily="34" charset="0"/>
                <a:cs typeface="Arial" panose="020B0604020202020204" pitchFamily="34" charset="0"/>
              </a:rPr>
              <a:t>Challenges in scaling vaccine production, storage &amp; distribution and admin</a:t>
            </a:r>
          </a:p>
        </p:txBody>
      </p:sp>
    </p:spTree>
    <p:extLst>
      <p:ext uri="{BB962C8B-B14F-4D97-AF65-F5344CB8AC3E}">
        <p14:creationId xmlns:p14="http://schemas.microsoft.com/office/powerpoint/2010/main" val="995006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7875D-E3C9-48D1-8DBD-679DF059D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Making sense of what Notion is doing: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C14A9-C3E3-4862-B7E0-BDDD67053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Notion is mindful of using Technology.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Being a high volume precision machined component manufacturer to MNCs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evolve to owner of house brand and consumer products in PPE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Trading is a new activity to break into the nitrile glove market before we manufacture. To study the market dynamics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CNC machined metal business remains core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Notion remains a Tech not a PPE stock</a:t>
            </a:r>
          </a:p>
          <a:p>
            <a:pPr>
              <a:buFont typeface="Wingdings" panose="05000000000000000000" pitchFamily="2" charset="2"/>
              <a:buChar char="v"/>
            </a:pP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EBFF26-11B6-4A7D-A1AD-EDFB415DE9E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Instead of a pure component manufacturer.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Diversifying to production and trading of PPE consumer products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522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{95742F6A-39C9-4630-84FE-E71F21A44DEE}tf11437505_win32</Template>
  <TotalTime>3018</TotalTime>
  <Words>1090</Words>
  <Application>Microsoft Office PowerPoint</Application>
  <PresentationFormat>Widescreen</PresentationFormat>
  <Paragraphs>112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Georgia Pro Cond Light</vt:lpstr>
      <vt:lpstr>Speak Pro</vt:lpstr>
      <vt:lpstr>Wingdings</vt:lpstr>
      <vt:lpstr>RetrospectVTI</vt:lpstr>
      <vt:lpstr>Pivot in direction and mindset</vt:lpstr>
      <vt:lpstr>Recovery in Q4</vt:lpstr>
      <vt:lpstr>FY20 vs FY19</vt:lpstr>
      <vt:lpstr>Outlook for Metal Business</vt:lpstr>
      <vt:lpstr>PPE outlook</vt:lpstr>
      <vt:lpstr>Face Mask</vt:lpstr>
      <vt:lpstr>Nitrile Gloves</vt:lpstr>
      <vt:lpstr>Will vaccines stop Covid 19?</vt:lpstr>
      <vt:lpstr>Making sense of what Notion is doing:</vt:lpstr>
      <vt:lpstr>As always Risks matter:</vt:lpstr>
      <vt:lpstr>Final thoughts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is OK to Pivot</dc:title>
  <dc:creator>60122</dc:creator>
  <cp:lastModifiedBy>60122</cp:lastModifiedBy>
  <cp:revision>45</cp:revision>
  <dcterms:created xsi:type="dcterms:W3CDTF">2020-11-23T03:01:18Z</dcterms:created>
  <dcterms:modified xsi:type="dcterms:W3CDTF">2020-11-25T07:07:03Z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