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0" r:id="rId6"/>
    <p:sldId id="313" r:id="rId7"/>
    <p:sldId id="315" r:id="rId8"/>
    <p:sldId id="318" r:id="rId9"/>
    <p:sldId id="319" r:id="rId10"/>
    <p:sldId id="3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After 3 years, IQOS project in hand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Vtec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Bhd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Q4 FY2020 (Jul to Sep) Presentation: Additional Update News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26 November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4828-AB55-442F-AD95-2872A424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 Win but significant impact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58B07-21CA-4668-8CAF-93184ED84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1400" lvl="7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702E5-B2AB-4CD7-8095-970627377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EMS segment will be augmented by 30+% through IQOS project contribution from Q2 FY2021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1F506-7BCD-421C-AB6F-7B36286F4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303" y="1747837"/>
            <a:ext cx="59150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5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0DCE-CDA1-410A-BB54-60E84409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EMS grows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D9695-8165-4723-B58E-CFACB4E2F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Since 2017, Notion has been following on this IQOS project and delayed by the fire disruption in 2017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Finally secured contract to supply the middle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part called Hollow Tube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E80CE74-87D2-49AC-A5D7-9C97C40DE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413" y="1249409"/>
            <a:ext cx="5927725" cy="4421094"/>
          </a:xfrm>
        </p:spPr>
      </p:pic>
    </p:spTree>
    <p:extLst>
      <p:ext uri="{BB962C8B-B14F-4D97-AF65-F5344CB8AC3E}">
        <p14:creationId xmlns:p14="http://schemas.microsoft.com/office/powerpoint/2010/main" val="121719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D5DA-2BE6-419F-9F9C-21AF23BB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IQOS?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E60EE-4101-4541-8EDF-785269D08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SMOKELESS e CIGARETTE</a:t>
            </a:r>
          </a:p>
          <a:p>
            <a:pPr marL="0" indent="0">
              <a:buNone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D21AD-E204-4A1B-8FE6-653323F81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Tobacco heating system created by Philip Morris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parts: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heated tobacco unit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Holder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charger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6CD1A8-5D4A-49E1-8D93-B7D90AFD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56" y="1833370"/>
            <a:ext cx="61722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30D86-D733-4B01-BFA5-7E88595D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IQOS in 52 markets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3EF3E6-CF98-4EA2-8B9D-33CB17145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5425" y="1466850"/>
            <a:ext cx="6243109" cy="40862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984B7-63AF-42FC-8321-DD2596630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Still more room to grow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DB1E-4A2F-4903-A006-A3FFE347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IQOS users growth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QoQ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0B5C7D-F446-4323-A6F5-6F75ACF3D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413" y="1640474"/>
            <a:ext cx="5927725" cy="363896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31BC3-1304-479E-9D37-1819A423F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Steady growth as more are converted from combustible tobacco users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Lifestyle attraction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Safer smoking option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device models in future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4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1852-2B71-493E-A281-17533174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Notion focuses Technology 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3595F-2EC3-4F97-9989-14F490122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2D852-319A-452B-834F-4AA986E3B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PPE business a much needed diversification during a pandemic created recession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Technology is main stay of the Notion Group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8D1ED3-D080-4F55-8638-30FD90720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87" y="1485900"/>
            <a:ext cx="64103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593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{95742F6A-39C9-4630-84FE-E71F21A44DEE}tf11437505_win32</Template>
  <TotalTime>5749</TotalTime>
  <Words>163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Georgia Pro Cond Light</vt:lpstr>
      <vt:lpstr>Speak Pro</vt:lpstr>
      <vt:lpstr>Wingdings</vt:lpstr>
      <vt:lpstr>RetrospectVTI</vt:lpstr>
      <vt:lpstr>After 3 years, IQOS project in hand</vt:lpstr>
      <vt:lpstr>Small Win but significant impact</vt:lpstr>
      <vt:lpstr>EMS grows</vt:lpstr>
      <vt:lpstr>What is IQOS?</vt:lpstr>
      <vt:lpstr>IQOS in 52 markets</vt:lpstr>
      <vt:lpstr>IQOS users growth QoQ</vt:lpstr>
      <vt:lpstr>Notion focuses Technology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is OK to Pivot</dc:title>
  <dc:creator>60122</dc:creator>
  <cp:lastModifiedBy>60122</cp:lastModifiedBy>
  <cp:revision>60</cp:revision>
  <dcterms:created xsi:type="dcterms:W3CDTF">2020-11-23T03:01:18Z</dcterms:created>
  <dcterms:modified xsi:type="dcterms:W3CDTF">2020-11-27T04:37:55Z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